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handoutMaster" Target="handoutMasters/handout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80495B-AD93-47A2-9136-362C70DC2B6A}" type="datetime1">
              <a:rPr lang="it-IT" smtClean="0">
                <a:solidFill>
                  <a:schemeClr val="tx2"/>
                </a:solidFill>
              </a:rPr>
              <a:t>01/02/2023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it-IT" smtClean="0">
                <a:solidFill>
                  <a:schemeClr val="tx2"/>
                </a:solidFill>
              </a:rPr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894FC50-7CD9-4D30-81C7-57A5B1245385}" type="datetime1">
              <a:rPr lang="it-IT" smtClean="0"/>
              <a:pPr/>
              <a:t>01/02/2023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684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638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187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72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390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it-IT" smtClean="0"/>
              <a:pPr rtl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436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ttango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2" name="Grup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magine 8" descr="Pila di libri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it-IT" noProof="0" dirty="0"/>
              </a:p>
            </p:txBody>
          </p:sp>
        </p:grp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BF3510-D61F-421F-8910-9235B5631904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619D06-56C3-422B-9066-598BDD25A582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FA794-ECF3-4A88-AA5E-3EB13ABD719B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9A309-531E-412A-ADAB-BC5D9D6CD015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ttango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ttango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magine 4" descr="Pila di libr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059A05-B9DC-47DC-A376-AB66C49AC72B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  <a:p>
            <a:pPr lvl="8" rtl="0"/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A52A2-3604-4775-A7B9-E8B0228CD9DC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0CBBB7-0F5A-48B9-895E-ECE2AED3F80F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8B608-C353-46DD-8D24-1C7B25068CA5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5C36-4DD0-4321-8086-E9159A3F24B0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58253A-E995-4F31-A6C7-8A3EB7EF2E2E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B469BC-7A50-4E83-9495-E0FFBD6FA85A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ttango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it-IT" u="sng" noProof="0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8ACD5BE-3A92-4E94-8484-977D094C6B0C}" type="datetime1">
              <a:rPr lang="it-IT" noProof="0" smtClean="0"/>
              <a:t>01/02/2023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MSIPCMContentMarking" descr="{&quot;HashCode&quot;:1587575538,&quot;Placement&quot;:&quot;Footer&quot;,&quot;Top&quot;:521.96,&quot;Left&quot;:381.7177,&quot;SlideWidth&quot;:959,&quot;SlideHeight&quot;:540}">
            <a:extLst>
              <a:ext uri="{FF2B5EF4-FFF2-40B4-BE49-F238E27FC236}">
                <a16:creationId xmlns:a16="http://schemas.microsoft.com/office/drawing/2014/main" id="{32ADEFF7-6FA9-4E5B-AC18-B03E50B3DAC9}"/>
              </a:ext>
            </a:extLst>
          </p:cNvPr>
          <p:cNvSpPr txBox="1"/>
          <p:nvPr userDrawn="1"/>
        </p:nvSpPr>
        <p:spPr>
          <a:xfrm>
            <a:off x="4847815" y="6628892"/>
            <a:ext cx="2493196" cy="229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>
                <a:solidFill>
                  <a:srgbClr val="4472C4"/>
                </a:solidFill>
                <a:latin typeface="TIM Sans" panose="02020503040602060503" pitchFamily="18" charset="0"/>
              </a:rPr>
              <a:t>Gruppo TIM - Uso Interno - Tutti i diritti riservati.</a:t>
            </a:r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portello@arcangeli.istruzioneer.it" TargetMode="Externa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portello@arcangeli.istruzioneer.it" TargetMode="Externa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sz="4800" dirty="0"/>
              <a:t>Gruppo Genitori DSA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ISART</a:t>
            </a:r>
            <a:br>
              <a:rPr lang="it-IT" dirty="0"/>
            </a:br>
            <a:r>
              <a:rPr lang="it-IT" dirty="0"/>
              <a:t>26 gennaio 2023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Benvenuti genitori!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UICTFontTextStyleBody"/>
              </a:rPr>
              <a:t>presentazione del gruppo DSA del comitato genitori e funzioni</a:t>
            </a:r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UICTFontTextStyleBody"/>
              </a:rPr>
              <a:t>- sportello ascolto e DSA attivati a scuola</a:t>
            </a:r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UICTFontTextStyleBody"/>
              </a:rPr>
              <a:t>- problematiche e/o temi comuni da discutere nel gruppo</a:t>
            </a:r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UICTFontTextStyleBody"/>
              </a:rPr>
              <a:t>- proposte e iniziative</a:t>
            </a:r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UICTFontTextStyleBody"/>
              </a:rPr>
              <a:t>- intervento delle docenti referenti Professoresse Doria, Campagnoli, Fumagalli e Avellino </a:t>
            </a:r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UICTFontTextStyleBody"/>
              </a:rPr>
              <a:t>- varie ed eventuali </a:t>
            </a:r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Gruppo DSA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it-IT" dirty="0"/>
              <a:t>Il gruppo è parte del Comitato Genitori ISART e si propone come riferimento per famiglie con studenti con segnalazione DSA</a:t>
            </a:r>
          </a:p>
          <a:p>
            <a:pPr rtl="0"/>
            <a:r>
              <a:rPr lang="it-IT" dirty="0"/>
              <a:t>Coordinatrice Giulia </a:t>
            </a:r>
            <a:r>
              <a:rPr lang="it-IT" dirty="0" err="1"/>
              <a:t>Altafin</a:t>
            </a:r>
            <a:endParaRPr lang="it-IT" dirty="0"/>
          </a:p>
          <a:p>
            <a:pPr rtl="0"/>
            <a:r>
              <a:rPr lang="it-IT" dirty="0"/>
              <a:t>Co-referente Carmen Santucci</a:t>
            </a:r>
          </a:p>
          <a:p>
            <a:pPr rtl="0"/>
            <a:endParaRPr lang="it-IT" dirty="0"/>
          </a:p>
          <a:p>
            <a:pPr marL="0" indent="0" algn="ctr">
              <a:buNone/>
            </a:pPr>
            <a:r>
              <a:rPr lang="it-IT" dirty="0"/>
              <a:t>Email:  genitoridsa.isart@gmail.com</a:t>
            </a:r>
          </a:p>
          <a:p>
            <a:pPr marL="0" indent="0" algn="ctr" rtl="0">
              <a:buNone/>
            </a:pPr>
            <a:r>
              <a:rPr lang="it-IT" dirty="0" err="1"/>
              <a:t>Whatsapp</a:t>
            </a:r>
            <a:r>
              <a:rPr lang="it-IT" dirty="0"/>
              <a:t>: scrivere una email con nome e numero cellulare per essere inseriti</a:t>
            </a:r>
          </a:p>
          <a:p>
            <a:pPr marL="0" indent="0" algn="ctr" rtl="0">
              <a:buNone/>
            </a:pPr>
            <a:r>
              <a:rPr lang="it-IT" dirty="0"/>
              <a:t>Web:  http://isartgenitori.altervista.org/gruppo-dsa/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 rtlCol="0"/>
          <a:lstStyle/>
          <a:p>
            <a:pPr rtl="0"/>
            <a:r>
              <a:rPr lang="it-IT" dirty="0"/>
              <a:t>Riferimenti DSA a scuola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162" y="980728"/>
            <a:ext cx="10360501" cy="5688632"/>
          </a:xfrm>
        </p:spPr>
        <p:txBody>
          <a:bodyPr rtlCol="0">
            <a:normAutofit lnSpcReduction="10000"/>
          </a:bodyPr>
          <a:lstStyle/>
          <a:p>
            <a:r>
              <a:rPr lang="it-IT" dirty="0"/>
              <a:t>Prof.ssa Doria Catia referente alunni con DSA dell’Istituto</a:t>
            </a:r>
          </a:p>
          <a:p>
            <a:r>
              <a:rPr lang="it-IT" dirty="0"/>
              <a:t>Prof.ssa Barile Serena referente alunni con DSA del Biennio</a:t>
            </a:r>
          </a:p>
          <a:p>
            <a:r>
              <a:rPr lang="it-IT" dirty="0"/>
              <a:t>Prof.ssa Fumagalli Chiara  referente alunni del triennio</a:t>
            </a:r>
            <a:endParaRPr lang="it-IT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rtl="0">
              <a:buNone/>
            </a:pPr>
            <a:r>
              <a:rPr lang="it-IT" dirty="0"/>
              <a:t>Sul sito della scuola a destra c’è…</a:t>
            </a:r>
          </a:p>
          <a:p>
            <a:pPr rtl="0"/>
            <a:endParaRPr lang="it-IT" dirty="0"/>
          </a:p>
          <a:p>
            <a:pPr marL="0" indent="0" rtl="0">
              <a:buNone/>
            </a:pPr>
            <a:r>
              <a:rPr lang="it-IT" dirty="0"/>
              <a:t>…dove possibile reperire i riferimenti telefonici, orari ricevimento e orari dello sportello di ascolto DSA</a:t>
            </a:r>
          </a:p>
          <a:p>
            <a:pPr marL="0" indent="0">
              <a:buNone/>
            </a:pPr>
            <a:r>
              <a:rPr lang="it-IT" dirty="0"/>
              <a:t>Inoltre…</a:t>
            </a:r>
          </a:p>
          <a:p>
            <a:r>
              <a:rPr lang="it-IT" dirty="0"/>
              <a:t>Prof.ssa Avellino Monica Referente di Istituto alunni con BES</a:t>
            </a:r>
          </a:p>
          <a:p>
            <a:r>
              <a:rPr lang="it-IT" dirty="0"/>
              <a:t>Prof.ssa Campagnoli Alessandra Referente di Istituto  alunni stranieri</a:t>
            </a:r>
          </a:p>
          <a:p>
            <a:pPr marL="0" indent="0" algn="ctr" rtl="0">
              <a:buNone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E098844-2637-4052-BEEC-6BBDD9B19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00" y="2830185"/>
            <a:ext cx="2795383" cy="8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it-IT" dirty="0"/>
              <a:t>Sportello di ascolto ISART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/>
          <a:p>
            <a:pPr rtl="0"/>
            <a:endParaRPr lang="it-IT" sz="1900"/>
          </a:p>
          <a:p>
            <a:pPr marL="0" indent="0" rtl="0">
              <a:buNone/>
            </a:pPr>
            <a:r>
              <a:rPr lang="it-IT" sz="1900"/>
              <a:t>Lo sportello è rivolto a tutta la comunità scolastica ed è supervisionato dalla psicologa della scuola.</a:t>
            </a:r>
          </a:p>
          <a:p>
            <a:pPr rtl="0"/>
            <a:r>
              <a:rPr lang="it-IT" sz="1900"/>
              <a:t>I Referenti sono i proff.</a:t>
            </a:r>
          </a:p>
          <a:p>
            <a:pPr marL="0" indent="0" rtl="0">
              <a:buNone/>
            </a:pPr>
            <a:r>
              <a:rPr lang="it-IT" sz="1900"/>
              <a:t>Nicoletta Calvagna, Sara Scibetta, Alfredo Sorrini, Linda Pieri</a:t>
            </a:r>
            <a:endParaRPr lang="it-IT" sz="1900">
              <a:hlinkClick r:id="rId3"/>
            </a:endParaRPr>
          </a:p>
          <a:p>
            <a:pPr marL="0" indent="0" rtl="0">
              <a:buNone/>
            </a:pPr>
            <a:r>
              <a:rPr lang="it-IT" sz="1900">
                <a:hlinkClick r:id="rId3"/>
              </a:rPr>
              <a:t>sportello@arcangeli.istruzioneer.it</a:t>
            </a:r>
            <a:r>
              <a:rPr lang="it-IT" sz="1900"/>
              <a:t>  </a:t>
            </a:r>
          </a:p>
          <a:p>
            <a:pPr marL="0" indent="0" rtl="0">
              <a:buNone/>
            </a:pPr>
            <a:endParaRPr lang="it-IT" sz="1900"/>
          </a:p>
          <a:p>
            <a:pPr marL="0" indent="0" rtl="0">
              <a:buNone/>
            </a:pPr>
            <a:r>
              <a:rPr lang="it-IT" sz="1900"/>
              <a:t>Per ulteriori informazioni …. Sul sito ISART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F2F235-CC95-466C-8FB5-248DD6E38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022" y="1701800"/>
            <a:ext cx="4724178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Alcuni temi emersi in precedenza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it-IT" dirty="0"/>
              <a:t>Redazione PDP e contenuto del PDP</a:t>
            </a:r>
          </a:p>
          <a:p>
            <a:pPr rtl="0"/>
            <a:r>
              <a:rPr lang="it-IT" dirty="0"/>
              <a:t>Dialogo ragazzi – professori e genitori – professori</a:t>
            </a:r>
          </a:p>
          <a:p>
            <a:pPr rtl="0"/>
            <a:r>
              <a:rPr lang="it-IT" dirty="0"/>
              <a:t>Mappe concettuali: alcuni consigli</a:t>
            </a:r>
          </a:p>
          <a:p>
            <a:pPr rtl="0"/>
            <a:r>
              <a:rPr lang="it-IT" dirty="0"/>
              <a:t>Possibilità di visionare le verifiche per capire le difficoltà</a:t>
            </a:r>
          </a:p>
          <a:p>
            <a:pPr rtl="0"/>
            <a:r>
              <a:rPr lang="it-IT" dirty="0"/>
              <a:t>Esame di Stato modalità e strumenti compensativi e dispensativi ammessi</a:t>
            </a: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0266" y="692696"/>
            <a:ext cx="10157354" cy="1397000"/>
          </a:xfrm>
        </p:spPr>
        <p:txBody>
          <a:bodyPr rtlCol="0">
            <a:normAutofit fontScale="90000"/>
          </a:bodyPr>
          <a:lstStyle/>
          <a:p>
            <a:pPr rtl="0"/>
            <a:r>
              <a:rPr lang="it-IT" dirty="0"/>
              <a:t>Iniziative e proposte…</a:t>
            </a:r>
            <a:br>
              <a:rPr lang="it-IT" dirty="0"/>
            </a:br>
            <a:br>
              <a:rPr lang="it-IT" dirty="0"/>
            </a:br>
            <a:r>
              <a:rPr lang="it-IT" dirty="0"/>
              <a:t>		Partecipare è importante!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09836" y="2204864"/>
            <a:ext cx="10157354" cy="3456384"/>
          </a:xfrm>
        </p:spPr>
        <p:txBody>
          <a:bodyPr rtlCol="0"/>
          <a:lstStyle/>
          <a:p>
            <a:pPr rtl="0"/>
            <a:r>
              <a:rPr lang="it-IT" dirty="0"/>
              <a:t>Settimana AID</a:t>
            </a:r>
          </a:p>
          <a:p>
            <a:pPr rtl="0"/>
            <a:r>
              <a:rPr lang="it-IT" dirty="0"/>
              <a:t>Testimoni Significativi</a:t>
            </a:r>
          </a:p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Domande?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zione della classe aperta ai genitor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1_TF03460507.potx" id="{9F4671D6-A35F-49A8-A62C-388F1F40B3CD}" vid="{4B33653D-8FF2-4B8C-A751-F2520D5571D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giornata porte aperte ai genitori</Template>
  <TotalTime>95</TotalTime>
  <Words>325</Words>
  <Application>Microsoft Office PowerPoint</Application>
  <PresentationFormat>Personalizzato</PresentationFormat>
  <Paragraphs>53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Presentazione della classe aperta ai genitori</vt:lpstr>
      <vt:lpstr>Gruppo Genitori DSA</vt:lpstr>
      <vt:lpstr>Benvenuti genitori!</vt:lpstr>
      <vt:lpstr>Gruppo DSA</vt:lpstr>
      <vt:lpstr>Riferimenti DSA a scuola</vt:lpstr>
      <vt:lpstr>Sportello di ascolto ISART</vt:lpstr>
      <vt:lpstr>Alcuni temi emersi in precedenza</vt:lpstr>
      <vt:lpstr>Iniziative e proposte…    Partecipare è importante!</vt:lpstr>
      <vt:lpstr>Domande?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Gruppo Genitori DSA</dc:title>
  <dc:creator>Santucci Carmen</dc:creator>
  <cp:lastModifiedBy>Utente sconosciuto</cp:lastModifiedBy>
  <cp:revision>2</cp:revision>
  <dcterms:created xsi:type="dcterms:W3CDTF">2023-01-25T12:55:33Z</dcterms:created>
  <dcterms:modified xsi:type="dcterms:W3CDTF">2023-02-01T09:14:48Z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SIP_Label_d6986fb0-3baa-42d2-89d5-89f9b25e6ac9_Enabled">
    <vt:lpwstr>true</vt:lpwstr>
  </property>
  <property fmtid="{D5CDD505-2E9C-101B-9397-08002B2CF9AE}" pid="13" name="MSIP_Label_d6986fb0-3baa-42d2-89d5-89f9b25e6ac9_SetDate">
    <vt:lpwstr>2023-01-25T13:50:54Z</vt:lpwstr>
  </property>
  <property fmtid="{D5CDD505-2E9C-101B-9397-08002B2CF9AE}" pid="14" name="MSIP_Label_d6986fb0-3baa-42d2-89d5-89f9b25e6ac9_Method">
    <vt:lpwstr>Standard</vt:lpwstr>
  </property>
  <property fmtid="{D5CDD505-2E9C-101B-9397-08002B2CF9AE}" pid="15" name="MSIP_Label_d6986fb0-3baa-42d2-89d5-89f9b25e6ac9_Name">
    <vt:lpwstr>Uso Interno</vt:lpwstr>
  </property>
  <property fmtid="{D5CDD505-2E9C-101B-9397-08002B2CF9AE}" pid="16" name="MSIP_Label_d6986fb0-3baa-42d2-89d5-89f9b25e6ac9_SiteId">
    <vt:lpwstr>6815f468-021c-48f2-a6b2-d65c8e979dfb</vt:lpwstr>
  </property>
  <property fmtid="{D5CDD505-2E9C-101B-9397-08002B2CF9AE}" pid="17" name="MSIP_Label_d6986fb0-3baa-42d2-89d5-89f9b25e6ac9_ActionId">
    <vt:lpwstr>f1149e2e-6e1e-400d-86af-5527e332a051</vt:lpwstr>
  </property>
  <property fmtid="{D5CDD505-2E9C-101B-9397-08002B2CF9AE}" pid="18" name="MSIP_Label_d6986fb0-3baa-42d2-89d5-89f9b25e6ac9_ContentBits">
    <vt:lpwstr>2</vt:lpwstr>
  </property>
</Properties>
</file>